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7"/>
  </p:notesMasterIdLst>
  <p:handoutMasterIdLst>
    <p:handoutMasterId r:id="rId8"/>
  </p:handoutMasterIdLst>
  <p:sldIdLst>
    <p:sldId id="258" r:id="rId5"/>
    <p:sldId id="293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B122"/>
    <a:srgbClr val="FAA634"/>
    <a:srgbClr val="005CA5"/>
    <a:srgbClr val="FC9E1E"/>
    <a:srgbClr val="F26122"/>
    <a:srgbClr val="0D76BD"/>
    <a:srgbClr val="4D4D4D"/>
    <a:srgbClr val="002C53"/>
    <a:srgbClr val="00A2E2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4" autoAdjust="0"/>
    <p:restoredTop sz="87848" autoAdjust="0"/>
  </p:normalViewPr>
  <p:slideViewPr>
    <p:cSldViewPr>
      <p:cViewPr varScale="1">
        <p:scale>
          <a:sx n="72" d="100"/>
          <a:sy n="72" d="100"/>
        </p:scale>
        <p:origin x="8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3067"/>
    </p:cViewPr>
  </p:sorterViewPr>
  <p:notesViewPr>
    <p:cSldViewPr>
      <p:cViewPr varScale="1">
        <p:scale>
          <a:sx n="44" d="100"/>
          <a:sy n="44" d="100"/>
        </p:scale>
        <p:origin x="1978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r">
              <a:defRPr sz="1200"/>
            </a:lvl1pPr>
          </a:lstStyle>
          <a:p>
            <a:fld id="{3C42DC17-FC70-4C79-9536-D030E664ED56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r">
              <a:defRPr sz="1200"/>
            </a:lvl1pPr>
          </a:lstStyle>
          <a:p>
            <a:fld id="{EAE479EE-4975-4F81-83E7-D3667B8C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78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/>
          <a:lstStyle>
            <a:lvl1pPr algn="r">
              <a:defRPr sz="1200"/>
            </a:lvl1pPr>
          </a:lstStyle>
          <a:p>
            <a:fld id="{1B355972-ED04-4739-A149-3C00DF62B8CF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9" tIns="46649" rIns="93299" bIns="466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5"/>
            <a:ext cx="5618480" cy="4189095"/>
          </a:xfrm>
          <a:prstGeom prst="rect">
            <a:avLst/>
          </a:prstGeom>
        </p:spPr>
        <p:txBody>
          <a:bodyPr vert="horz" lIns="93299" tIns="46649" rIns="93299" bIns="466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2"/>
            <a:ext cx="3043343" cy="465455"/>
          </a:xfrm>
          <a:prstGeom prst="rect">
            <a:avLst/>
          </a:prstGeom>
        </p:spPr>
        <p:txBody>
          <a:bodyPr vert="horz" lIns="93299" tIns="46649" rIns="93299" bIns="46649" rtlCol="0" anchor="b"/>
          <a:lstStyle>
            <a:lvl1pPr algn="r">
              <a:defRPr sz="1200"/>
            </a:lvl1pPr>
          </a:lstStyle>
          <a:p>
            <a:fld id="{59E4FBFA-81E9-4F6B-8724-8F3CAB7121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4FBFA-81E9-4F6B-8724-8F3CAB71216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2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4FBFA-81E9-4F6B-8724-8F3CAB71216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0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76B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D76B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0B28-8BCD-4E98-B89F-0A1DEDB8C694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82A3B-0E00-4480-8575-91C6CC07E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152400"/>
            <a:ext cx="9067800" cy="121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676400" cy="7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486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5973-A637-41FE-895D-72A35F2D05D7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EA30-1081-429E-909D-7207BE246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D76B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D76B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49B-A842-4989-92B4-29EC37109AAF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0966-B4E9-4322-B308-D340BCD56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486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1067-0055-406B-9611-5964C8FF5DB8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2B1F-3B53-48F1-AE1E-A31C08A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7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DAFD-4035-4820-A68A-01FD071C1D99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1253-F170-4D88-A0BC-0F0F6956A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2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486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5FBF-60B2-47FC-96FA-FE5EE0C179AD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E950-39C5-4B6C-AB4F-0BC3EDD6F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D495-FF7C-493E-BBCB-91A04DD79E05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4D71-8894-41B5-A07E-EBD3CA2D5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9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99E8-2C4D-472B-96FC-7EA4F07A6316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A83D-F9CB-48E7-85D8-48FD9990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2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62200" y="1600200"/>
            <a:ext cx="4267200" cy="3200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68D6-9001-4DB9-8050-AE069CDCCCCF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3F3A-C5FA-428B-8872-CCD033BE6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8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D76B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35B61-7441-4083-8BD6-C5A0FF6C254C}" type="datetimeFigureOut">
              <a:rPr lang="en-US"/>
              <a:pPr>
                <a:defRPr/>
              </a:pPr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D76B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D76B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8B649-AE7A-4D1A-BEDC-496DB2E5DA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" y="0"/>
            <a:ext cx="8991600" cy="1295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54"/>
            <a:ext cx="1676400" cy="7448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D76B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D76B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D76BD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D76BD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D76B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goss@careersourceow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335280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005CA5"/>
                </a:solidFill>
                <a:latin typeface="Georgia" pitchFamily="18" charset="0"/>
                <a:cs typeface="Arial" charset="0"/>
              </a:rPr>
              <a:t>Veteran and Military Family </a:t>
            </a:r>
            <a:br>
              <a:rPr lang="en-US" altLang="en-US" sz="6000" dirty="0">
                <a:solidFill>
                  <a:srgbClr val="005CA5"/>
                </a:solidFill>
                <a:latin typeface="Georgia" pitchFamily="18" charset="0"/>
                <a:cs typeface="Arial" charset="0"/>
              </a:rPr>
            </a:br>
            <a:r>
              <a:rPr lang="en-US" altLang="en-US" sz="6000" dirty="0">
                <a:solidFill>
                  <a:srgbClr val="005CA5"/>
                </a:solidFill>
                <a:latin typeface="Georgia" pitchFamily="18" charset="0"/>
                <a:cs typeface="Arial" charset="0"/>
              </a:rPr>
              <a:t>Services</a:t>
            </a:r>
            <a:br>
              <a:rPr lang="en-US" altLang="en-US" sz="8800" dirty="0">
                <a:solidFill>
                  <a:schemeClr val="tx1"/>
                </a:solidFill>
                <a:latin typeface="Georgia" pitchFamily="18" charset="0"/>
                <a:cs typeface="Arial" charset="0"/>
              </a:rPr>
            </a:br>
            <a:endParaRPr lang="en-US" altLang="en-US" sz="8800" dirty="0">
              <a:solidFill>
                <a:schemeClr val="tx1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71" y="5446931"/>
            <a:ext cx="6056457" cy="13348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940310-AF76-46F2-8B49-9030BD595A54}"/>
              </a:ext>
            </a:extLst>
          </p:cNvPr>
          <p:cNvSpPr txBox="1"/>
          <p:nvPr/>
        </p:nvSpPr>
        <p:spPr>
          <a:xfrm>
            <a:off x="2667000" y="76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Transition Assistance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722240-46AD-41B8-942C-C2837AF9317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3752850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7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Connect with 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4F9A9B-EB34-441B-952C-69E583039170}"/>
              </a:ext>
            </a:extLst>
          </p:cNvPr>
          <p:cNvSpPr txBox="1"/>
          <p:nvPr/>
        </p:nvSpPr>
        <p:spPr>
          <a:xfrm>
            <a:off x="0" y="1417558"/>
            <a:ext cx="905691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 with our team for Resume Assistance , Mock Interviews, Introduction to Hiring Managers, Labor Market Information,  and more!</a:t>
            </a:r>
          </a:p>
          <a:p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CareerSourceOkaloosaWalton.com</a:t>
            </a:r>
          </a:p>
          <a:p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Terry Cowan </a:t>
            </a:r>
          </a:p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Veteran and Military Family Program Manager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Phone: 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(850) 833-7587 x2117</a:t>
            </a:r>
          </a:p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Email: 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tcowan@careersourceow.com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200" dirty="0">
              <a:solidFill>
                <a:srgbClr val="005CA5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0868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E2728BA40BBF43B762D1CF60DFAC4F" ma:contentTypeVersion="8" ma:contentTypeDescription="Create a new document." ma:contentTypeScope="" ma:versionID="9ff91a7890fb7af266b3544767ee816a">
  <xsd:schema xmlns:xsd="http://www.w3.org/2001/XMLSchema" xmlns:xs="http://www.w3.org/2001/XMLSchema" xmlns:p="http://schemas.microsoft.com/office/2006/metadata/properties" xmlns:ns3="dd93c056-c743-4029-9024-a083613a254a" targetNamespace="http://schemas.microsoft.com/office/2006/metadata/properties" ma:root="true" ma:fieldsID="28408c6643905fb38974b210c36e998f" ns3:_="">
    <xsd:import namespace="dd93c056-c743-4029-9024-a083613a25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3c056-c743-4029-9024-a083613a2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31278A-6690-4D4F-8FFC-072BB7CA892E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d93c056-c743-4029-9024-a083613a25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5AC513-4863-4563-8EDC-652342831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93c056-c743-4029-9024-a083613a2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756F01-521A-4321-89F0-0BF9A3679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CSF-with_directions</Template>
  <TotalTime>29109</TotalTime>
  <Words>62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3_Office Theme</vt:lpstr>
      <vt:lpstr>Veteran and Military Family  Services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multiple slide templates to choose from. The ones you see are just examples. All of these meet brand standards. To add a new slide: Click on the HOME tab. Click the down arrow on the “New Slide” icon. Scroll and pick the type of slide you want to add next.</dc:title>
  <dc:creator>Patty Cook</dc:creator>
  <cp:lastModifiedBy>Terry Cowan</cp:lastModifiedBy>
  <cp:revision>390</cp:revision>
  <cp:lastPrinted>2019-07-03T18:41:28Z</cp:lastPrinted>
  <dcterms:created xsi:type="dcterms:W3CDTF">2014-01-31T13:32:51Z</dcterms:created>
  <dcterms:modified xsi:type="dcterms:W3CDTF">2020-06-16T17:26:48Z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0x010100E8E2728BA40BBF43B762D1CF60DFAC4F</vt:lpwstr>
  </property>
</Properties>
</file>